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953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86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2661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984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769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02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9987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3442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610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1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995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35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319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171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11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60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080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25C592E-1304-4E75-B298-D683BBC7F675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DA66-DE70-4340-8299-B446FC282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9830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Parallel -</a:t>
            </a:r>
            <a:br>
              <a:rPr lang="nl-NL" dirty="0" smtClean="0"/>
            </a:br>
            <a:r>
              <a:rPr lang="nl-NL" dirty="0" smtClean="0"/>
              <a:t>schikking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103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309" y="369000"/>
            <a:ext cx="4099383" cy="6120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498294" y="1410159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Parallelschikking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4155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500" y="369000"/>
            <a:ext cx="3825000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738626" y="1448585"/>
            <a:ext cx="1994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545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465" y="2197980"/>
            <a:ext cx="2587473" cy="3442655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817" y="822135"/>
            <a:ext cx="2418201" cy="1813651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3644545" y="1140726"/>
            <a:ext cx="1994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78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000" y="369000"/>
            <a:ext cx="4590000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485238" y="1261298"/>
            <a:ext cx="1994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744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003" y="369000"/>
            <a:ext cx="3619994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749644" y="1272314"/>
            <a:ext cx="1994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08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27CB32-A558-456A-B1F7-771A7D8891AF}"/>
</file>

<file path=customXml/itemProps2.xml><?xml version="1.0" encoding="utf-8"?>
<ds:datastoreItem xmlns:ds="http://schemas.openxmlformats.org/officeDocument/2006/customXml" ds:itemID="{87EF5FF6-02CF-46EE-82FC-9B2F6B255E87}"/>
</file>

<file path=customXml/itemProps3.xml><?xml version="1.0" encoding="utf-8"?>
<ds:datastoreItem xmlns:ds="http://schemas.openxmlformats.org/officeDocument/2006/customXml" ds:itemID="{89B3AC19-E50E-44D9-B15D-72DA255D1507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12</Words>
  <Application>Microsoft Office PowerPoint</Application>
  <PresentationFormat>Breedbeeld</PresentationFormat>
  <Paragraphs>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Parallel - schikking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2</cp:revision>
  <dcterms:created xsi:type="dcterms:W3CDTF">2017-03-20T21:37:58Z</dcterms:created>
  <dcterms:modified xsi:type="dcterms:W3CDTF">2017-03-20T21:58:01Z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